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8" r:id="rId1"/>
  </p:sldMasterIdLst>
  <p:notesMasterIdLst>
    <p:notesMasterId r:id="rId5"/>
  </p:notesMasterIdLst>
  <p:handoutMasterIdLst>
    <p:handoutMasterId r:id="rId6"/>
  </p:handoutMasterIdLst>
  <p:sldIdLst>
    <p:sldId id="256" r:id="rId2"/>
    <p:sldId id="365" r:id="rId3"/>
    <p:sldId id="366" r:id="rId4"/>
  </p:sldIdLst>
  <p:sldSz cx="9144000" cy="6858000" type="screen4x3"/>
  <p:notesSz cx="9926638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zéplaki Krisztina" initials="SK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0F74CF"/>
    <a:srgbClr val="007CA8"/>
    <a:srgbClr val="4785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83314" autoAdjust="0"/>
  </p:normalViewPr>
  <p:slideViewPr>
    <p:cSldViewPr snapToObjects="1">
      <p:cViewPr>
        <p:scale>
          <a:sx n="80" d="100"/>
          <a:sy n="80" d="100"/>
        </p:scale>
        <p:origin x="-107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Objects="1">
      <p:cViewPr>
        <p:scale>
          <a:sx n="200" d="100"/>
          <a:sy n="200" d="100"/>
        </p:scale>
        <p:origin x="2976" y="-72"/>
      </p:cViewPr>
      <p:guideLst>
        <p:guide orient="horz" pos="2141"/>
        <p:guide pos="312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4" cy="339884"/>
          </a:xfrm>
          <a:prstGeom prst="rect">
            <a:avLst/>
          </a:prstGeom>
        </p:spPr>
        <p:txBody>
          <a:bodyPr vert="horz" lIns="92108" tIns="46054" rIns="92108" bIns="46054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5622797" y="0"/>
            <a:ext cx="4301544" cy="339884"/>
          </a:xfrm>
          <a:prstGeom prst="rect">
            <a:avLst/>
          </a:prstGeom>
        </p:spPr>
        <p:txBody>
          <a:bodyPr vert="horz" lIns="92108" tIns="46054" rIns="92108" bIns="46054" rtlCol="0"/>
          <a:lstStyle>
            <a:lvl1pPr algn="r">
              <a:defRPr sz="1200"/>
            </a:lvl1pPr>
          </a:lstStyle>
          <a:p>
            <a:fld id="{7A2F4671-7A3F-41FB-A5AD-268A058A22A8}" type="datetimeFigureOut">
              <a:rPr lang="hu-HU" smtClean="0"/>
              <a:pPr/>
              <a:t>2019.10.08.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6456611"/>
            <a:ext cx="4301544" cy="339884"/>
          </a:xfrm>
          <a:prstGeom prst="rect">
            <a:avLst/>
          </a:prstGeom>
        </p:spPr>
        <p:txBody>
          <a:bodyPr vert="horz" lIns="92108" tIns="46054" rIns="92108" bIns="46054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5622797" y="6456611"/>
            <a:ext cx="4301544" cy="339884"/>
          </a:xfrm>
          <a:prstGeom prst="rect">
            <a:avLst/>
          </a:prstGeom>
        </p:spPr>
        <p:txBody>
          <a:bodyPr vert="horz" lIns="92108" tIns="46054" rIns="92108" bIns="46054" rtlCol="0" anchor="b"/>
          <a:lstStyle>
            <a:lvl1pPr algn="r">
              <a:defRPr sz="1200"/>
            </a:lvl1pPr>
          </a:lstStyle>
          <a:p>
            <a:fld id="{1304ED7F-6FFB-4C32-B56B-D8B768D574A3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653727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4" cy="339884"/>
          </a:xfrm>
          <a:prstGeom prst="rect">
            <a:avLst/>
          </a:prstGeom>
        </p:spPr>
        <p:txBody>
          <a:bodyPr vert="horz" lIns="92108" tIns="46054" rIns="92108" bIns="46054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5622797" y="0"/>
            <a:ext cx="4301544" cy="339884"/>
          </a:xfrm>
          <a:prstGeom prst="rect">
            <a:avLst/>
          </a:prstGeom>
        </p:spPr>
        <p:txBody>
          <a:bodyPr vert="horz" lIns="92108" tIns="46054" rIns="92108" bIns="46054" rtlCol="0"/>
          <a:lstStyle>
            <a:lvl1pPr algn="r">
              <a:defRPr sz="1200"/>
            </a:lvl1pPr>
          </a:lstStyle>
          <a:p>
            <a:fld id="{54B7AB8D-3A5B-45B6-837E-AF394650943F}" type="datetimeFigureOut">
              <a:rPr lang="hu-HU" smtClean="0"/>
              <a:pPr/>
              <a:t>2019.10.08.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08" tIns="46054" rIns="92108" bIns="46054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</p:spPr>
        <p:txBody>
          <a:bodyPr vert="horz" lIns="92108" tIns="46054" rIns="92108" bIns="46054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6456611"/>
            <a:ext cx="4301544" cy="339884"/>
          </a:xfrm>
          <a:prstGeom prst="rect">
            <a:avLst/>
          </a:prstGeom>
        </p:spPr>
        <p:txBody>
          <a:bodyPr vert="horz" lIns="92108" tIns="46054" rIns="92108" bIns="46054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5622797" y="6456611"/>
            <a:ext cx="4301544" cy="339884"/>
          </a:xfrm>
          <a:prstGeom prst="rect">
            <a:avLst/>
          </a:prstGeom>
        </p:spPr>
        <p:txBody>
          <a:bodyPr vert="horz" lIns="92108" tIns="46054" rIns="92108" bIns="46054" rtlCol="0" anchor="b"/>
          <a:lstStyle>
            <a:lvl1pPr algn="r">
              <a:defRPr sz="1200"/>
            </a:lvl1pPr>
          </a:lstStyle>
          <a:p>
            <a:fld id="{439313BE-5963-4D5A-B293-AF6AD232F036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130735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9313BE-5963-4D5A-B293-AF6AD232F036}" type="slidenum">
              <a:rPr lang="hu-HU" smtClean="0"/>
              <a:pPr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827009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9313BE-5963-4D5A-B293-AF6AD232F036}" type="slidenum">
              <a:rPr lang="hu-HU" smtClean="0"/>
              <a:pPr/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124582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9313BE-5963-4D5A-B293-AF6AD232F036}" type="slidenum">
              <a:rPr lang="hu-HU" smtClean="0"/>
              <a:pPr/>
              <a:t>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629476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49448-F6D5-4A0E-BA3B-A979310BDC26}" type="datetimeFigureOut">
              <a:rPr lang="hu-HU" smtClean="0"/>
              <a:pPr/>
              <a:t>2019.10.08.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E392F-423A-4B2F-819A-04E49CF4C524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14066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49448-F6D5-4A0E-BA3B-A979310BDC26}" type="datetimeFigureOut">
              <a:rPr lang="hu-HU" smtClean="0"/>
              <a:pPr/>
              <a:t>2019.10.08.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E392F-423A-4B2F-819A-04E49CF4C524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15254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49448-F6D5-4A0E-BA3B-A979310BDC26}" type="datetimeFigureOut">
              <a:rPr lang="hu-HU" smtClean="0"/>
              <a:pPr/>
              <a:t>2019.10.08.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E392F-423A-4B2F-819A-04E49CF4C524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626469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prezentacio_2020_borito_bg_ME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15" y="0"/>
            <a:ext cx="9142569" cy="6857999"/>
          </a:xfrm>
          <a:prstGeom prst="rect">
            <a:avLst/>
          </a:prstGeom>
        </p:spPr>
      </p:pic>
      <p:sp>
        <p:nvSpPr>
          <p:cNvPr id="14" name="Title 8"/>
          <p:cNvSpPr>
            <a:spLocks noGrp="1"/>
          </p:cNvSpPr>
          <p:nvPr>
            <p:ph type="title" hasCustomPrompt="1"/>
          </p:nvPr>
        </p:nvSpPr>
        <p:spPr>
          <a:xfrm>
            <a:off x="4495800" y="2286000"/>
            <a:ext cx="4419600" cy="1143000"/>
          </a:xfrm>
        </p:spPr>
        <p:txBody>
          <a:bodyPr anchor="t">
            <a:noAutofit/>
          </a:bodyPr>
          <a:lstStyle>
            <a:lvl1pPr algn="l">
              <a:defRPr sz="44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hu-HU" dirty="0" smtClean="0"/>
              <a:t>Prezentáció Címe</a:t>
            </a:r>
            <a:endParaRPr lang="en-US" dirty="0"/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4495800" y="3886200"/>
            <a:ext cx="4343400" cy="914400"/>
          </a:xfrm>
        </p:spPr>
        <p:txBody>
          <a:bodyPr wrap="square" anchor="t"/>
          <a:lstStyle>
            <a:lvl1pPr marL="514350" indent="-514350" algn="l">
              <a:spcAft>
                <a:spcPts val="600"/>
              </a:spcAft>
              <a:buFontTx/>
              <a:buNone/>
              <a:defRPr cap="all" baseline="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buNone/>
              <a:defRPr/>
            </a:lvl2pPr>
          </a:lstStyle>
          <a:p>
            <a:pPr lvl="0"/>
            <a:r>
              <a:rPr lang="hu-HU" dirty="0" smtClean="0"/>
              <a:t>Click to edit Alcím</a:t>
            </a:r>
          </a:p>
          <a:p>
            <a:pPr lvl="0"/>
            <a:endParaRPr lang="hu-HU" dirty="0" smtClean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609600"/>
          </a:xfrm>
        </p:spPr>
        <p:txBody>
          <a:bodyPr/>
          <a:lstStyle/>
          <a:p>
            <a:r>
              <a:rPr lang="hu-HU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524000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4142871-7357-434F-A8F3-CECC6D136ADE}" type="datetimeFigureOut">
              <a:rPr lang="en-US" smtClean="0"/>
              <a:pPr/>
              <a:t>10/8/2019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2C4939-F161-2245-8138-B1FA9F0D34C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457200" y="381000"/>
            <a:ext cx="8229600" cy="609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1" i="0" u="none" strike="noStrike" kern="1200" cap="all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Click to edit Master title style</a:t>
            </a:r>
            <a:endParaRPr kumimoji="0" lang="en-US" sz="2400" b="1" i="0" u="none" strike="noStrike" kern="1200" cap="all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49448-F6D5-4A0E-BA3B-A979310BDC26}" type="datetimeFigureOut">
              <a:rPr lang="hu-HU" smtClean="0"/>
              <a:pPr/>
              <a:t>2019.10.08.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E392F-423A-4B2F-819A-04E49CF4C524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92772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49448-F6D5-4A0E-BA3B-A979310BDC26}" type="datetimeFigureOut">
              <a:rPr lang="hu-HU" smtClean="0"/>
              <a:pPr/>
              <a:t>2019.10.08.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E392F-423A-4B2F-819A-04E49CF4C524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12563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49448-F6D5-4A0E-BA3B-A979310BDC26}" type="datetimeFigureOut">
              <a:rPr lang="hu-HU" smtClean="0"/>
              <a:pPr/>
              <a:t>2019.10.08.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E392F-423A-4B2F-819A-04E49CF4C524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07665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49448-F6D5-4A0E-BA3B-A979310BDC26}" type="datetimeFigureOut">
              <a:rPr lang="hu-HU" smtClean="0"/>
              <a:pPr/>
              <a:t>2019.10.08.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E392F-423A-4B2F-819A-04E49CF4C524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31083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49448-F6D5-4A0E-BA3B-A979310BDC26}" type="datetimeFigureOut">
              <a:rPr lang="hu-HU" smtClean="0"/>
              <a:pPr/>
              <a:t>2019.10.08.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E392F-423A-4B2F-819A-04E49CF4C524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53412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49448-F6D5-4A0E-BA3B-A979310BDC26}" type="datetimeFigureOut">
              <a:rPr lang="hu-HU" smtClean="0"/>
              <a:pPr/>
              <a:t>2019.10.08.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E392F-423A-4B2F-819A-04E49CF4C524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3173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49448-F6D5-4A0E-BA3B-A979310BDC26}" type="datetimeFigureOut">
              <a:rPr lang="hu-HU" smtClean="0"/>
              <a:pPr/>
              <a:t>2019.10.08.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E392F-423A-4B2F-819A-04E49CF4C524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27467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49448-F6D5-4A0E-BA3B-A979310BDC26}" type="datetimeFigureOut">
              <a:rPr lang="hu-HU" smtClean="0"/>
              <a:pPr/>
              <a:t>2019.10.08.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E392F-423A-4B2F-819A-04E49CF4C524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09736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049448-F6D5-4A0E-BA3B-A979310BDC26}" type="datetimeFigureOut">
              <a:rPr lang="hu-HU" smtClean="0"/>
              <a:pPr/>
              <a:t>2019.10.08.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0E392F-423A-4B2F-819A-04E49CF4C524}" type="slidenum">
              <a:rPr lang="hu-HU" smtClean="0"/>
              <a:pPr/>
              <a:t>‹#›</a:t>
            </a:fld>
            <a:endParaRPr lang="hu-HU"/>
          </a:p>
        </p:txBody>
      </p:sp>
      <p:pic>
        <p:nvPicPr>
          <p:cNvPr id="7" name="Picture 8" descr="prezentacio_2020_beliv_bg_ME.jpg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715" y="0"/>
            <a:ext cx="9142569" cy="6857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7618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56" r:id="rId13"/>
    <p:sldLayoutId id="2147483657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261048" y="2060848"/>
            <a:ext cx="4775448" cy="2232248"/>
          </a:xfrm>
        </p:spPr>
        <p:txBody>
          <a:bodyPr/>
          <a:lstStyle/>
          <a:p>
            <a:pPr algn="ctr"/>
            <a:r>
              <a:rPr lang="hu-HU" sz="2400" dirty="0"/>
              <a:t>EFOP-5.2.4-17-2017-00003</a:t>
            </a: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000" dirty="0"/>
              <a:t>„SULIPLUSSZ” Társadalmi innováció a hevesi </a:t>
            </a:r>
            <a:br>
              <a:rPr lang="hu-HU" sz="2000" dirty="0"/>
            </a:br>
            <a:r>
              <a:rPr lang="hu-HU" sz="2000" dirty="0"/>
              <a:t>Eötvös József Református Oktatási Központban</a:t>
            </a:r>
            <a:br>
              <a:rPr lang="hu-HU" sz="2000" dirty="0"/>
            </a:br>
            <a:r>
              <a:rPr lang="hu-HU" sz="2000" dirty="0"/>
              <a:t/>
            </a:r>
            <a:br>
              <a:rPr lang="hu-HU" sz="2000" dirty="0"/>
            </a:br>
            <a:r>
              <a:rPr lang="hu-HU" sz="2200" dirty="0" smtClean="0"/>
              <a:t/>
            </a:r>
            <a:br>
              <a:rPr lang="hu-HU" sz="2200" dirty="0" smtClean="0"/>
            </a:br>
            <a:endParaRPr lang="en-US" sz="2200" dirty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0"/>
          </p:nvPr>
        </p:nvSpPr>
        <p:spPr>
          <a:xfrm>
            <a:off x="4572000" y="4941168"/>
            <a:ext cx="4343400" cy="914400"/>
          </a:xfrm>
        </p:spPr>
        <p:txBody>
          <a:bodyPr>
            <a:normAutofit/>
          </a:bodyPr>
          <a:lstStyle/>
          <a:p>
            <a:r>
              <a:rPr lang="hu-HU" sz="1200" dirty="0"/>
              <a:t>Kedvezményezett: Eötvös József Református </a:t>
            </a:r>
            <a:r>
              <a:rPr lang="hu-HU" sz="1200" dirty="0" smtClean="0"/>
              <a:t>	                Oktatási </a:t>
            </a:r>
            <a:r>
              <a:rPr lang="hu-HU" sz="1200" dirty="0"/>
              <a:t>Központ</a:t>
            </a:r>
          </a:p>
          <a:p>
            <a:r>
              <a:rPr lang="hu-HU" sz="1200" dirty="0" smtClean="0"/>
              <a:t>		                3360 </a:t>
            </a:r>
            <a:r>
              <a:rPr lang="hu-HU" sz="1200" dirty="0"/>
              <a:t>Heves, Dobó </a:t>
            </a:r>
            <a:r>
              <a:rPr lang="hu-HU" sz="1200" dirty="0" smtClean="0"/>
              <a:t>U. </a:t>
            </a:r>
            <a:r>
              <a:rPr lang="hu-HU" sz="1200" dirty="0"/>
              <a:t>29.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41379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u-HU" dirty="0" smtClean="0">
                <a:solidFill>
                  <a:schemeClr val="bg1"/>
                </a:solidFill>
              </a:rPr>
              <a:t>Az előadás tartalma</a:t>
            </a:r>
            <a:br>
              <a:rPr lang="hu-HU" dirty="0" smtClean="0">
                <a:solidFill>
                  <a:schemeClr val="bg1"/>
                </a:solidFill>
              </a:rPr>
            </a:br>
            <a:endParaRPr lang="hu-HU" dirty="0">
              <a:solidFill>
                <a:schemeClr val="bg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773016"/>
          </a:xfrm>
        </p:spPr>
        <p:txBody>
          <a:bodyPr numCol="2">
            <a:normAutofit/>
          </a:bodyPr>
          <a:lstStyle/>
          <a:p>
            <a:r>
              <a:rPr lang="hu-HU" dirty="0" smtClean="0"/>
              <a:t>….</a:t>
            </a:r>
            <a:endParaRPr lang="hu-HU" dirty="0" smtClean="0"/>
          </a:p>
          <a:p>
            <a:r>
              <a:rPr lang="hu-HU" dirty="0" smtClean="0"/>
              <a:t>….</a:t>
            </a:r>
            <a:endParaRPr lang="hu-HU" dirty="0"/>
          </a:p>
          <a:p>
            <a:r>
              <a:rPr lang="hu-HU" dirty="0" smtClean="0"/>
              <a:t>….</a:t>
            </a:r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2837004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>
                <a:solidFill>
                  <a:schemeClr val="bg1"/>
                </a:solidFill>
              </a:rPr>
              <a:t/>
            </a:r>
            <a:br>
              <a:rPr lang="hu-HU" dirty="0" smtClean="0">
                <a:solidFill>
                  <a:schemeClr val="bg1"/>
                </a:solidFill>
              </a:rPr>
            </a:br>
            <a:endParaRPr lang="hu-HU" dirty="0">
              <a:solidFill>
                <a:schemeClr val="bg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917031"/>
          </a:xfrm>
        </p:spPr>
        <p:txBody>
          <a:bodyPr/>
          <a:lstStyle/>
          <a:p>
            <a:pPr marL="0" indent="0" algn="ctr">
              <a:buNone/>
            </a:pPr>
            <a:endParaRPr lang="hu-HU" dirty="0" smtClean="0"/>
          </a:p>
          <a:p>
            <a:pPr marL="0" indent="0" algn="ctr">
              <a:buNone/>
            </a:pPr>
            <a:endParaRPr lang="hu-HU" dirty="0"/>
          </a:p>
          <a:p>
            <a:pPr marL="0" indent="0" algn="ctr">
              <a:buNone/>
            </a:pPr>
            <a:r>
              <a:rPr lang="hu-HU" b="1" dirty="0" smtClean="0"/>
              <a:t>Köszönjük </a:t>
            </a:r>
            <a:r>
              <a:rPr lang="hu-HU" b="1" dirty="0"/>
              <a:t>a figyelmet!</a:t>
            </a:r>
            <a:endParaRPr lang="hu-HU" b="1" dirty="0" smtClean="0"/>
          </a:p>
        </p:txBody>
      </p:sp>
    </p:spTree>
    <p:extLst>
      <p:ext uri="{BB962C8B-B14F-4D97-AF65-F5344CB8AC3E}">
        <p14:creationId xmlns:p14="http://schemas.microsoft.com/office/powerpoint/2010/main" val="3177174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8007</TotalTime>
  <Words>19</Words>
  <Application>Microsoft Office PowerPoint</Application>
  <PresentationFormat>Diavetítés a képernyőre (4:3 oldalarány)</PresentationFormat>
  <Paragraphs>14</Paragraphs>
  <Slides>3</Slides>
  <Notes>3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3</vt:i4>
      </vt:variant>
    </vt:vector>
  </HeadingPairs>
  <TitlesOfParts>
    <vt:vector size="4" baseType="lpstr">
      <vt:lpstr>Office-téma</vt:lpstr>
      <vt:lpstr>EFOP-5.2.4-17-2017-00003  „SULIPLUSSZ” Társadalmi innováció a hevesi  Eötvös József Református Oktatási Központban   </vt:lpstr>
      <vt:lpstr>Az előadás tartalma </vt:lpstr>
      <vt:lpstr> </vt:lpstr>
    </vt:vector>
  </TitlesOfParts>
  <Company>novak.adam@gmail.com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Asdfsdafa dsfasd asdf</dc:title>
  <dc:creator>Ádám Novák</dc:creator>
  <cp:lastModifiedBy>EJROK</cp:lastModifiedBy>
  <cp:revision>514</cp:revision>
  <cp:lastPrinted>2018-01-16T16:43:20Z</cp:lastPrinted>
  <dcterms:created xsi:type="dcterms:W3CDTF">2014-03-03T11:13:53Z</dcterms:created>
  <dcterms:modified xsi:type="dcterms:W3CDTF">2019-10-08T09:27:04Z</dcterms:modified>
</cp:coreProperties>
</file>